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81" r:id="rId2"/>
    <p:sldId id="391" r:id="rId3"/>
    <p:sldId id="418" r:id="rId4"/>
    <p:sldId id="405" r:id="rId5"/>
    <p:sldId id="456" r:id="rId6"/>
    <p:sldId id="385" r:id="rId7"/>
    <p:sldId id="387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5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Custom Layout">
    <p:bg>
      <p:bgPr>
        <a:solidFill>
          <a:srgbClr val="0DD5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1284217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r="306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ADBCA10-3CFA-202C-567C-C79A846B899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8585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r="306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0730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0" b="7750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6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1">
            <a:extLst>
              <a:ext uri="{FF2B5EF4-FFF2-40B4-BE49-F238E27FC236}">
                <a16:creationId xmlns:a16="http://schemas.microsoft.com/office/drawing/2014/main" id="{D7745285-D4C7-0E9C-DC86-5CED39B4F58F}"/>
              </a:ext>
            </a:extLst>
          </p:cNvPr>
          <p:cNvSpPr/>
          <p:nvPr userDrawn="1"/>
        </p:nvSpPr>
        <p:spPr>
          <a:xfrm flipV="1">
            <a:off x="4331970" y="0"/>
            <a:ext cx="538693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32F79E77-F530-308F-393E-66AFFE085A8F}"/>
              </a:ext>
            </a:extLst>
          </p:cNvPr>
          <p:cNvSpPr/>
          <p:nvPr userDrawn="1"/>
        </p:nvSpPr>
        <p:spPr>
          <a:xfrm flipV="1">
            <a:off x="2473093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51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33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08" r="21110"/>
          <a:stretch/>
        </p:blipFill>
        <p:spPr>
          <a:xfrm>
            <a:off x="0" y="0"/>
            <a:ext cx="5932752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40627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5" r="21115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222551" y="1979446"/>
            <a:ext cx="7158501" cy="2712700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16078"/>
              <a:gd name="connsiteX1" fmla="*/ 6918570 w 6918570"/>
              <a:gd name="connsiteY1" fmla="*/ 0 h 2716078"/>
              <a:gd name="connsiteX2" fmla="*/ 6835733 w 6918570"/>
              <a:gd name="connsiteY2" fmla="*/ 2716078 h 2716078"/>
              <a:gd name="connsiteX3" fmla="*/ 322862 w 6918570"/>
              <a:gd name="connsiteY3" fmla="*/ 2700561 h 2716078"/>
              <a:gd name="connsiteX4" fmla="*/ 0 w 6918570"/>
              <a:gd name="connsiteY4" fmla="*/ 3277 h 2716078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322862 w 7222147"/>
              <a:gd name="connsiteY3" fmla="*/ 2697284 h 2712801"/>
              <a:gd name="connsiteX4" fmla="*/ 0 w 7222147"/>
              <a:gd name="connsiteY4" fmla="*/ 0 h 2712801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617918 w 7222147"/>
              <a:gd name="connsiteY3" fmla="*/ 2688120 h 2712801"/>
              <a:gd name="connsiteX4" fmla="*/ 0 w 7222147"/>
              <a:gd name="connsiteY4" fmla="*/ 0 h 2712801"/>
              <a:gd name="connsiteX0" fmla="*/ 386224 w 6604229"/>
              <a:gd name="connsiteY0" fmla="*/ 0 h 2712700"/>
              <a:gd name="connsiteX1" fmla="*/ 6604229 w 6604229"/>
              <a:gd name="connsiteY1" fmla="*/ 70351 h 2712700"/>
              <a:gd name="connsiteX2" fmla="*/ 6217815 w 6604229"/>
              <a:gd name="connsiteY2" fmla="*/ 2712700 h 2712700"/>
              <a:gd name="connsiteX3" fmla="*/ 0 w 6604229"/>
              <a:gd name="connsiteY3" fmla="*/ 2688019 h 2712700"/>
              <a:gd name="connsiteX4" fmla="*/ 386224 w 6604229"/>
              <a:gd name="connsiteY4" fmla="*/ 0 h 27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4229" h="2712700">
                <a:moveTo>
                  <a:pt x="386224" y="0"/>
                </a:moveTo>
                <a:lnTo>
                  <a:pt x="6604229" y="70351"/>
                </a:lnTo>
                <a:lnTo>
                  <a:pt x="6217815" y="2712700"/>
                </a:lnTo>
                <a:lnTo>
                  <a:pt x="0" y="2688019"/>
                </a:lnTo>
                <a:lnTo>
                  <a:pt x="38622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5074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03" r="15610"/>
          <a:stretch/>
        </p:blipFill>
        <p:spPr>
          <a:xfrm>
            <a:off x="1" y="0"/>
            <a:ext cx="5303180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-1699320" y="1973397"/>
            <a:ext cx="7114008" cy="2680396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60969"/>
              <a:gd name="connsiteY0" fmla="*/ 3277 h 2700561"/>
              <a:gd name="connsiteX1" fmla="*/ 6918570 w 6960969"/>
              <a:gd name="connsiteY1" fmla="*/ 0 h 2700561"/>
              <a:gd name="connsiteX2" fmla="*/ 6960969 w 6960969"/>
              <a:gd name="connsiteY2" fmla="*/ 2700308 h 2700561"/>
              <a:gd name="connsiteX3" fmla="*/ 322862 w 6960969"/>
              <a:gd name="connsiteY3" fmla="*/ 2700561 h 2700561"/>
              <a:gd name="connsiteX4" fmla="*/ 0 w 6960969"/>
              <a:gd name="connsiteY4" fmla="*/ 3277 h 2700561"/>
              <a:gd name="connsiteX0" fmla="*/ 0 w 7358631"/>
              <a:gd name="connsiteY0" fmla="*/ 0 h 2697284"/>
              <a:gd name="connsiteX1" fmla="*/ 7358631 w 7358631"/>
              <a:gd name="connsiteY1" fmla="*/ 71401 h 2697284"/>
              <a:gd name="connsiteX2" fmla="*/ 6960969 w 7358631"/>
              <a:gd name="connsiteY2" fmla="*/ 2697031 h 2697284"/>
              <a:gd name="connsiteX3" fmla="*/ 322862 w 7358631"/>
              <a:gd name="connsiteY3" fmla="*/ 2697284 h 2697284"/>
              <a:gd name="connsiteX4" fmla="*/ 0 w 7358631"/>
              <a:gd name="connsiteY4" fmla="*/ 0 h 2697284"/>
              <a:gd name="connsiteX0" fmla="*/ 822343 w 7035769"/>
              <a:gd name="connsiteY0" fmla="*/ 0 h 2680649"/>
              <a:gd name="connsiteX1" fmla="*/ 7035769 w 7035769"/>
              <a:gd name="connsiteY1" fmla="*/ 54766 h 2680649"/>
              <a:gd name="connsiteX2" fmla="*/ 6638107 w 7035769"/>
              <a:gd name="connsiteY2" fmla="*/ 2680396 h 2680649"/>
              <a:gd name="connsiteX3" fmla="*/ 0 w 7035769"/>
              <a:gd name="connsiteY3" fmla="*/ 2680649 h 2680649"/>
              <a:gd name="connsiteX4" fmla="*/ 822343 w 7035769"/>
              <a:gd name="connsiteY4" fmla="*/ 0 h 2680649"/>
              <a:gd name="connsiteX0" fmla="*/ 349754 w 6563180"/>
              <a:gd name="connsiteY0" fmla="*/ 0 h 2680396"/>
              <a:gd name="connsiteX1" fmla="*/ 6563180 w 6563180"/>
              <a:gd name="connsiteY1" fmla="*/ 54766 h 2680396"/>
              <a:gd name="connsiteX2" fmla="*/ 6165518 w 6563180"/>
              <a:gd name="connsiteY2" fmla="*/ 2680396 h 2680396"/>
              <a:gd name="connsiteX3" fmla="*/ 0 w 6563180"/>
              <a:gd name="connsiteY3" fmla="*/ 2671995 h 2680396"/>
              <a:gd name="connsiteX4" fmla="*/ 349754 w 6563180"/>
              <a:gd name="connsiteY4" fmla="*/ 0 h 2680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63180" h="2680396">
                <a:moveTo>
                  <a:pt x="349754" y="0"/>
                </a:moveTo>
                <a:lnTo>
                  <a:pt x="6563180" y="54766"/>
                </a:lnTo>
                <a:lnTo>
                  <a:pt x="6165518" y="2680396"/>
                </a:lnTo>
                <a:lnTo>
                  <a:pt x="0" y="2671995"/>
                </a:lnTo>
                <a:lnTo>
                  <a:pt x="34975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060314" y="-7687"/>
            <a:ext cx="10147017" cy="687393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0 w 11096004"/>
              <a:gd name="connsiteY0" fmla="*/ 6865376 h 6865376"/>
              <a:gd name="connsiteX1" fmla="*/ 8002640 w 11096004"/>
              <a:gd name="connsiteY1" fmla="*/ 6857687 h 6865376"/>
              <a:gd name="connsiteX2" fmla="*/ 9965588 w 11096004"/>
              <a:gd name="connsiteY2" fmla="*/ 6857687 h 6865376"/>
              <a:gd name="connsiteX3" fmla="*/ 11096004 w 11096004"/>
              <a:gd name="connsiteY3" fmla="*/ 0 h 6865376"/>
              <a:gd name="connsiteX4" fmla="*/ 3649522 w 11096004"/>
              <a:gd name="connsiteY4" fmla="*/ 6106 h 6865376"/>
              <a:gd name="connsiteX5" fmla="*/ 0 w 11096004"/>
              <a:gd name="connsiteY5" fmla="*/ 6865376 h 6865376"/>
              <a:gd name="connsiteX0" fmla="*/ 8411 w 11104415"/>
              <a:gd name="connsiteY0" fmla="*/ 6866946 h 6866946"/>
              <a:gd name="connsiteX1" fmla="*/ 8011051 w 11104415"/>
              <a:gd name="connsiteY1" fmla="*/ 6859257 h 6866946"/>
              <a:gd name="connsiteX2" fmla="*/ 9973999 w 11104415"/>
              <a:gd name="connsiteY2" fmla="*/ 6859257 h 6866946"/>
              <a:gd name="connsiteX3" fmla="*/ 11104415 w 11104415"/>
              <a:gd name="connsiteY3" fmla="*/ 1570 h 6866946"/>
              <a:gd name="connsiteX4" fmla="*/ 0 w 11104415"/>
              <a:gd name="connsiteY4" fmla="*/ 0 h 6866946"/>
              <a:gd name="connsiteX5" fmla="*/ 8411 w 11104415"/>
              <a:gd name="connsiteY5" fmla="*/ 6866946 h 6866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104415" h="6866946">
                <a:moveTo>
                  <a:pt x="8411" y="6866946"/>
                </a:moveTo>
                <a:lnTo>
                  <a:pt x="8011051" y="6859257"/>
                </a:lnTo>
                <a:lnTo>
                  <a:pt x="9973999" y="6859257"/>
                </a:lnTo>
                <a:lnTo>
                  <a:pt x="11104415" y="1570"/>
                </a:lnTo>
                <a:lnTo>
                  <a:pt x="0" y="0"/>
                </a:lnTo>
                <a:cubicBezTo>
                  <a:pt x="0" y="2294586"/>
                  <a:pt x="8411" y="4572360"/>
                  <a:pt x="8411" y="6866946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9492774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1" r="21181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880858" y="2004928"/>
            <a:ext cx="7160325" cy="2676616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7233935"/>
              <a:gd name="connsiteY0" fmla="*/ 3277 h 2704720"/>
              <a:gd name="connsiteX1" fmla="*/ 6918570 w 7233935"/>
              <a:gd name="connsiteY1" fmla="*/ 0 h 2704720"/>
              <a:gd name="connsiteX2" fmla="*/ 7233935 w 7233935"/>
              <a:gd name="connsiteY2" fmla="*/ 2702205 h 2704720"/>
              <a:gd name="connsiteX3" fmla="*/ 609163 w 7233935"/>
              <a:gd name="connsiteY3" fmla="*/ 2704720 h 2704720"/>
              <a:gd name="connsiteX4" fmla="*/ 0 w 7233935"/>
              <a:gd name="connsiteY4" fmla="*/ 3277 h 2704720"/>
              <a:gd name="connsiteX0" fmla="*/ 411851 w 6624772"/>
              <a:gd name="connsiteY0" fmla="*/ 28455 h 2704720"/>
              <a:gd name="connsiteX1" fmla="*/ 6309407 w 6624772"/>
              <a:gd name="connsiteY1" fmla="*/ 0 h 2704720"/>
              <a:gd name="connsiteX2" fmla="*/ 6624772 w 6624772"/>
              <a:gd name="connsiteY2" fmla="*/ 2702205 h 2704720"/>
              <a:gd name="connsiteX3" fmla="*/ 0 w 6624772"/>
              <a:gd name="connsiteY3" fmla="*/ 2704720 h 2704720"/>
              <a:gd name="connsiteX4" fmla="*/ 411851 w 6624772"/>
              <a:gd name="connsiteY4" fmla="*/ 28455 h 2704720"/>
              <a:gd name="connsiteX0" fmla="*/ 411851 w 6309407"/>
              <a:gd name="connsiteY0" fmla="*/ 28455 h 2704720"/>
              <a:gd name="connsiteX1" fmla="*/ 6309407 w 6309407"/>
              <a:gd name="connsiteY1" fmla="*/ 0 h 2704720"/>
              <a:gd name="connsiteX2" fmla="*/ 6228659 w 6309407"/>
              <a:gd name="connsiteY2" fmla="*/ 2701623 h 2704720"/>
              <a:gd name="connsiteX3" fmla="*/ 0 w 6309407"/>
              <a:gd name="connsiteY3" fmla="*/ 2704720 h 2704720"/>
              <a:gd name="connsiteX4" fmla="*/ 411851 w 6309407"/>
              <a:gd name="connsiteY4" fmla="*/ 28455 h 2704720"/>
              <a:gd name="connsiteX0" fmla="*/ 411851 w 6605911"/>
              <a:gd name="connsiteY0" fmla="*/ 351 h 2676616"/>
              <a:gd name="connsiteX1" fmla="*/ 6605911 w 6605911"/>
              <a:gd name="connsiteY1" fmla="*/ 0 h 2676616"/>
              <a:gd name="connsiteX2" fmla="*/ 6228659 w 6605911"/>
              <a:gd name="connsiteY2" fmla="*/ 2673519 h 2676616"/>
              <a:gd name="connsiteX3" fmla="*/ 0 w 6605911"/>
              <a:gd name="connsiteY3" fmla="*/ 2676616 h 2676616"/>
              <a:gd name="connsiteX4" fmla="*/ 411851 w 6605911"/>
              <a:gd name="connsiteY4" fmla="*/ 351 h 26766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5911" h="2676616">
                <a:moveTo>
                  <a:pt x="411851" y="351"/>
                </a:moveTo>
                <a:lnTo>
                  <a:pt x="6605911" y="0"/>
                </a:lnTo>
                <a:lnTo>
                  <a:pt x="6228659" y="2673519"/>
                </a:lnTo>
                <a:lnTo>
                  <a:pt x="0" y="2676616"/>
                </a:lnTo>
                <a:lnTo>
                  <a:pt x="411851" y="351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D5E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7231303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0" r="15620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152120" y="2066399"/>
            <a:ext cx="7298081" cy="2711821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322862 w 6918570"/>
              <a:gd name="connsiteY3" fmla="*/ 2700561 h 2706588"/>
              <a:gd name="connsiteX4" fmla="*/ 0 w 6918570"/>
              <a:gd name="connsiteY4" fmla="*/ 3277 h 2706588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474768 w 6918570"/>
              <a:gd name="connsiteY3" fmla="*/ 2689318 h 2706588"/>
              <a:gd name="connsiteX4" fmla="*/ 0 w 6918570"/>
              <a:gd name="connsiteY4" fmla="*/ 3277 h 2706588"/>
              <a:gd name="connsiteX0" fmla="*/ 449363 w 6443802"/>
              <a:gd name="connsiteY0" fmla="*/ 0 h 2716786"/>
              <a:gd name="connsiteX1" fmla="*/ 6443802 w 6443802"/>
              <a:gd name="connsiteY1" fmla="*/ 10198 h 2716786"/>
              <a:gd name="connsiteX2" fmla="*/ 6348674 w 6443802"/>
              <a:gd name="connsiteY2" fmla="*/ 2716786 h 2716786"/>
              <a:gd name="connsiteX3" fmla="*/ 0 w 6443802"/>
              <a:gd name="connsiteY3" fmla="*/ 2699516 h 2716786"/>
              <a:gd name="connsiteX4" fmla="*/ 449363 w 6443802"/>
              <a:gd name="connsiteY4" fmla="*/ 0 h 2716786"/>
              <a:gd name="connsiteX0" fmla="*/ 449363 w 6733001"/>
              <a:gd name="connsiteY0" fmla="*/ 0 h 2716786"/>
              <a:gd name="connsiteX1" fmla="*/ 6733001 w 6733001"/>
              <a:gd name="connsiteY1" fmla="*/ 88891 h 2716786"/>
              <a:gd name="connsiteX2" fmla="*/ 6348674 w 6733001"/>
              <a:gd name="connsiteY2" fmla="*/ 2716786 h 2716786"/>
              <a:gd name="connsiteX3" fmla="*/ 0 w 6733001"/>
              <a:gd name="connsiteY3" fmla="*/ 2699516 h 2716786"/>
              <a:gd name="connsiteX4" fmla="*/ 449363 w 6733001"/>
              <a:gd name="connsiteY4" fmla="*/ 0 h 2716786"/>
              <a:gd name="connsiteX0" fmla="*/ 449363 w 6733001"/>
              <a:gd name="connsiteY0" fmla="*/ 0 h 2711821"/>
              <a:gd name="connsiteX1" fmla="*/ 6733001 w 6733001"/>
              <a:gd name="connsiteY1" fmla="*/ 88891 h 2711821"/>
              <a:gd name="connsiteX2" fmla="*/ 6363054 w 6733001"/>
              <a:gd name="connsiteY2" fmla="*/ 2711821 h 2711821"/>
              <a:gd name="connsiteX3" fmla="*/ 0 w 6733001"/>
              <a:gd name="connsiteY3" fmla="*/ 2699516 h 2711821"/>
              <a:gd name="connsiteX4" fmla="*/ 449363 w 6733001"/>
              <a:gd name="connsiteY4" fmla="*/ 0 h 271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33001" h="2711821">
                <a:moveTo>
                  <a:pt x="449363" y="0"/>
                </a:moveTo>
                <a:lnTo>
                  <a:pt x="6733001" y="88891"/>
                </a:lnTo>
                <a:lnTo>
                  <a:pt x="6363054" y="2711821"/>
                </a:lnTo>
                <a:lnTo>
                  <a:pt x="0" y="2699516"/>
                </a:lnTo>
                <a:lnTo>
                  <a:pt x="449363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5115643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62" r:id="rId3"/>
    <p:sldLayoutId id="2147483759" r:id="rId4"/>
    <p:sldLayoutId id="2147483754" r:id="rId5"/>
    <p:sldLayoutId id="2147483755" r:id="rId6"/>
    <p:sldLayoutId id="2147483777" r:id="rId7"/>
    <p:sldLayoutId id="2147483771" r:id="rId8"/>
    <p:sldLayoutId id="2147483757" r:id="rId9"/>
    <p:sldLayoutId id="2147483770" r:id="rId10"/>
    <p:sldLayoutId id="2147483772" r:id="rId11"/>
    <p:sldLayoutId id="2147483676" r:id="rId12"/>
    <p:sldLayoutId id="2147483775" r:id="rId13"/>
    <p:sldLayoutId id="214748370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3897EF05-0019-E2BC-99FD-0FF22942BC89}"/>
              </a:ext>
            </a:extLst>
          </p:cNvPr>
          <p:cNvSpPr txBox="1"/>
          <p:nvPr/>
        </p:nvSpPr>
        <p:spPr>
          <a:xfrm>
            <a:off x="6180059" y="2472180"/>
            <a:ext cx="546220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4400" b="1" i="0" dirty="0">
                <a:solidFill>
                  <a:srgbClr val="0DD5E0"/>
                </a:solidFill>
                <a:effectLst/>
                <a:latin typeface="Pirulen Rg" panose="020B0605020200080104" pitchFamily="34" charset="0"/>
              </a:rPr>
              <a:t>Server SIDE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35D5B29-D0DD-4769-4A39-B52E5C6CD7A4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1BEC4243-7619-2B5B-70F3-308507A57F57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673445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23">
            <a:extLst>
              <a:ext uri="{FF2B5EF4-FFF2-40B4-BE49-F238E27FC236}">
                <a16:creationId xmlns:a16="http://schemas.microsoft.com/office/drawing/2014/main" id="{7A91C658-4D1A-C5E3-0F19-D224D7A78549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0DD5E0"/>
                </a:solidFill>
                <a:effectLst/>
                <a:latin typeface="Pirulen Rg" panose="020B0605020200080104" pitchFamily="34" charset="0"/>
                <a:ea typeface="Stick" panose="02020700000000000000" pitchFamily="18" charset="-128"/>
              </a:rPr>
              <a:t>The </a:t>
            </a:r>
            <a:r>
              <a:rPr lang="fr-FR" sz="5000" b="1" i="0" dirty="0" err="1">
                <a:solidFill>
                  <a:srgbClr val="0DD5E0"/>
                </a:solidFill>
                <a:effectLst/>
                <a:latin typeface="Pirulen Rg" panose="020B0605020200080104" pitchFamily="34" charset="0"/>
                <a:ea typeface="Stick" panose="02020700000000000000" pitchFamily="18" charset="-128"/>
              </a:rPr>
              <a:t>Tittle</a:t>
            </a:r>
            <a:endParaRPr lang="fr-FR" sz="5000" b="1" i="0" dirty="0">
              <a:solidFill>
                <a:srgbClr val="0DD5E0"/>
              </a:solidFill>
              <a:effectLst/>
              <a:latin typeface="Pirulen Rg" panose="020B0605020200080104" pitchFamily="34" charset="0"/>
              <a:ea typeface="Stick" panose="02020700000000000000" pitchFamily="18" charset="-128"/>
            </a:endParaRPr>
          </a:p>
        </p:txBody>
      </p:sp>
      <p:sp>
        <p:nvSpPr>
          <p:cNvPr id="13" name="TextBox 23">
            <a:extLst>
              <a:ext uri="{FF2B5EF4-FFF2-40B4-BE49-F238E27FC236}">
                <a16:creationId xmlns:a16="http://schemas.microsoft.com/office/drawing/2014/main" id="{BC59964F-4B97-2F11-A8C7-FA47F4BC8B5A}"/>
              </a:ext>
            </a:extLst>
          </p:cNvPr>
          <p:cNvSpPr txBox="1"/>
          <p:nvPr/>
        </p:nvSpPr>
        <p:spPr>
          <a:xfrm>
            <a:off x="8664860" y="4369974"/>
            <a:ext cx="20794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ROBOCOP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JUDGE DREAD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AB07A5F7-8DC6-E789-36BA-E31AAD61AEAD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7DF26B93-07DE-61FF-701A-335D45808D37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0DD5E0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4AE55C-1AAE-3054-84A5-7BD26E51B2A0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1A42FF5D-5651-6D4E-C42E-63412C1B841F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75608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C3E4590-ECE8-6843-59C1-E50EA2761B66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1351EAED-FAD5-0823-077B-2674DA2A58AE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24">
            <a:extLst>
              <a:ext uri="{FF2B5EF4-FFF2-40B4-BE49-F238E27FC236}">
                <a16:creationId xmlns:a16="http://schemas.microsoft.com/office/drawing/2014/main" id="{78A0E79B-26CC-4DBD-F263-E6EF1F35E4C3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7" name="TextBox 23">
            <a:extLst>
              <a:ext uri="{FF2B5EF4-FFF2-40B4-BE49-F238E27FC236}">
                <a16:creationId xmlns:a16="http://schemas.microsoft.com/office/drawing/2014/main" id="{C225B745-65BE-5762-C14F-2D5D272CD630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0DD5E0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BA8CD21B-CBDB-C43C-8944-9CEBA7CAE6BF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6056098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4">
            <a:extLst>
              <a:ext uri="{FF2B5EF4-FFF2-40B4-BE49-F238E27FC236}">
                <a16:creationId xmlns:a16="http://schemas.microsoft.com/office/drawing/2014/main" id="{7022C67E-78F6-D6C9-2D11-2D0B8086FC60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48AB87-A84B-0437-05FD-36BC88D4591B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E34273CE-3190-D0E9-AA31-045AF1B7EF64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127.0.0.1:6363[2]&gt; zadd hackers 1953 &quot;Richard Stallman&quot;…">
            <a:extLst>
              <a:ext uri="{FF2B5EF4-FFF2-40B4-BE49-F238E27FC236}">
                <a16:creationId xmlns:a16="http://schemas.microsoft.com/office/drawing/2014/main" id="{A06680AF-45D9-8797-455A-06FC32C54FFA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0DD5E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13942102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13C42-0E7A-4B6B-BE47-F3C43C9E6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2">
            <a:extLst>
              <a:ext uri="{FF2B5EF4-FFF2-40B4-BE49-F238E27FC236}">
                <a16:creationId xmlns:a16="http://schemas.microsoft.com/office/drawing/2014/main" id="{AD34FC1A-9D12-0439-0F9E-D962D59FF9CE}"/>
              </a:ext>
            </a:extLst>
          </p:cNvPr>
          <p:cNvSpPr txBox="1"/>
          <p:nvPr/>
        </p:nvSpPr>
        <p:spPr>
          <a:xfrm>
            <a:off x="4556564" y="3165529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D5E0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1C978C0B-C5BF-3ACE-8E1A-C06B0336B986}"/>
              </a:ext>
            </a:extLst>
          </p:cNvPr>
          <p:cNvSpPr txBox="1"/>
          <p:nvPr/>
        </p:nvSpPr>
        <p:spPr>
          <a:xfrm>
            <a:off x="4657303" y="5242721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567644-520E-04BF-C266-687940123C42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C609E9DB-9C8A-D88A-749D-6649CC29E8B3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66758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6D217F34-D4CA-2051-DF18-94889F9A0AD6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DA7CD1-1B2E-0086-5741-19C989C7F3A8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4D094003-3A23-C528-241A-01F49A881F3F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09509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CF6A57F6-1717-2E68-1B57-262387D32566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DDDCA6-986B-1A19-F05A-2FED2C4F656D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0D2132C-C26A-FBC0-751F-1856C6A12076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6730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3243</TotalTime>
  <Words>193</Words>
  <Application>Microsoft Office PowerPoint</Application>
  <PresentationFormat>Grand écran</PresentationFormat>
  <Paragraphs>52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Pirulen Rg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50</cp:revision>
  <dcterms:created xsi:type="dcterms:W3CDTF">2023-01-26T08:16:31Z</dcterms:created>
  <dcterms:modified xsi:type="dcterms:W3CDTF">2024-03-02T16:22:42Z</dcterms:modified>
</cp:coreProperties>
</file>

<file path=docProps/thumbnail.jpeg>
</file>